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5989300" cy="7562850"/>
  <p:notesSz cx="159893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9197" y="2344483"/>
            <a:ext cx="13590905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98395" y="4235196"/>
            <a:ext cx="11192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99465" y="1739455"/>
            <a:ext cx="69553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234489" y="1739455"/>
            <a:ext cx="69553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465" y="302514"/>
            <a:ext cx="1439037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9465" y="1739455"/>
            <a:ext cx="1439037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436362" y="7033450"/>
            <a:ext cx="51165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99465" y="7033450"/>
            <a:ext cx="36775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12296" y="7033450"/>
            <a:ext cx="36775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://www.facebook.com/spoe.weyer/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41532" y="172275"/>
            <a:ext cx="4970552" cy="6409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820021" y="4353013"/>
            <a:ext cx="116205" cy="1913889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00" spc="-40">
                <a:solidFill>
                  <a:srgbClr val="231F20"/>
                </a:solidFill>
                <a:latin typeface="Trebuchet MS"/>
                <a:cs typeface="Trebuchet MS"/>
              </a:rPr>
              <a:t>Impressum:</a:t>
            </a:r>
            <a:r>
              <a:rPr dirty="0" sz="6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5">
                <a:solidFill>
                  <a:srgbClr val="231F20"/>
                </a:solidFill>
                <a:latin typeface="Trebuchet MS"/>
                <a:cs typeface="Trebuchet MS"/>
              </a:rPr>
              <a:t>SPÖ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40">
                <a:solidFill>
                  <a:srgbClr val="231F20"/>
                </a:solidFill>
                <a:latin typeface="Trebuchet MS"/>
                <a:cs typeface="Trebuchet MS"/>
              </a:rPr>
              <a:t>Oberösterreich,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35">
                <a:solidFill>
                  <a:srgbClr val="231F20"/>
                </a:solidFill>
                <a:latin typeface="Trebuchet MS"/>
                <a:cs typeface="Trebuchet MS"/>
              </a:rPr>
              <a:t>Landstraße</a:t>
            </a:r>
            <a:r>
              <a:rPr dirty="0" sz="6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60">
                <a:solidFill>
                  <a:srgbClr val="231F20"/>
                </a:solidFill>
                <a:latin typeface="Trebuchet MS"/>
                <a:cs typeface="Trebuchet MS"/>
              </a:rPr>
              <a:t>36,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Trebuchet MS"/>
                <a:cs typeface="Trebuchet MS"/>
              </a:rPr>
              <a:t>4020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50">
                <a:solidFill>
                  <a:srgbClr val="231F20"/>
                </a:solidFill>
                <a:latin typeface="Trebuchet MS"/>
                <a:cs typeface="Trebuchet MS"/>
              </a:rPr>
              <a:t>Linz;</a:t>
            </a:r>
            <a:r>
              <a:rPr dirty="0" sz="6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rebuchet MS"/>
                <a:cs typeface="Trebuchet MS"/>
              </a:rPr>
              <a:t>Bild: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52569" y="7028090"/>
            <a:ext cx="30295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5" b="1">
                <a:solidFill>
                  <a:srgbClr val="ED1C24"/>
                </a:solidFill>
                <a:latin typeface="Trebuchet MS"/>
                <a:cs typeface="Trebuchet MS"/>
              </a:rPr>
              <a:t>S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5" b="1">
                <a:solidFill>
                  <a:srgbClr val="ED1C24"/>
                </a:solidFill>
                <a:latin typeface="Trebuchet MS"/>
                <a:cs typeface="Trebuchet MS"/>
              </a:rPr>
              <a:t>P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90" b="1">
                <a:solidFill>
                  <a:srgbClr val="ED1C24"/>
                </a:solidFill>
                <a:latin typeface="Trebuchet MS"/>
                <a:cs typeface="Trebuchet MS"/>
              </a:rPr>
              <a:t>Ö</a:t>
            </a:r>
            <a:r>
              <a:rPr dirty="0" sz="1300" spc="26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35" b="1">
                <a:solidFill>
                  <a:srgbClr val="ED1C24"/>
                </a:solidFill>
                <a:latin typeface="Trebuchet MS"/>
                <a:cs typeface="Trebuchet MS"/>
              </a:rPr>
              <a:t>W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20" b="1">
                <a:solidFill>
                  <a:srgbClr val="ED1C24"/>
                </a:solidFill>
                <a:latin typeface="Trebuchet MS"/>
                <a:cs typeface="Trebuchet MS"/>
              </a:rPr>
              <a:t>Y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0" b="1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dirty="0" sz="1300" spc="27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0" b="1">
                <a:solidFill>
                  <a:srgbClr val="ED1C24"/>
                </a:solidFill>
                <a:latin typeface="Trebuchet MS"/>
                <a:cs typeface="Trebuchet MS"/>
              </a:rPr>
              <a:t>-</a:t>
            </a:r>
            <a:r>
              <a:rPr dirty="0" sz="1300" spc="26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80" b="1">
                <a:solidFill>
                  <a:srgbClr val="ED1C24"/>
                </a:solidFill>
                <a:latin typeface="Trebuchet MS"/>
                <a:cs typeface="Trebuchet MS"/>
              </a:rPr>
              <a:t>D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0" b="1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dirty="0" sz="1300" spc="27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35" b="1">
                <a:solidFill>
                  <a:srgbClr val="ED1C24"/>
                </a:solidFill>
                <a:latin typeface="Trebuchet MS"/>
                <a:cs typeface="Trebuchet MS"/>
              </a:rPr>
              <a:t>W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20" b="1">
                <a:solidFill>
                  <a:srgbClr val="ED1C24"/>
                </a:solidFill>
                <a:latin typeface="Trebuchet MS"/>
                <a:cs typeface="Trebuchet MS"/>
              </a:rPr>
              <a:t>Y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0" b="1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0" b="1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dirty="0" sz="1300" spc="27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35" b="1">
                <a:solidFill>
                  <a:srgbClr val="ED1C24"/>
                </a:solidFill>
                <a:latin typeface="Trebuchet MS"/>
                <a:cs typeface="Trebuchet MS"/>
              </a:rPr>
              <a:t>W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50" b="1">
                <a:solidFill>
                  <a:srgbClr val="ED1C24"/>
                </a:solidFill>
                <a:latin typeface="Trebuchet MS"/>
                <a:cs typeface="Trebuchet MS"/>
              </a:rPr>
              <a:t>G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29445" y="202531"/>
            <a:ext cx="3970654" cy="3110230"/>
            <a:chOff x="5229445" y="202531"/>
            <a:chExt cx="3970654" cy="3110230"/>
          </a:xfrm>
        </p:grpSpPr>
        <p:sp>
          <p:nvSpPr>
            <p:cNvPr id="6" name="object 6"/>
            <p:cNvSpPr/>
            <p:nvPr/>
          </p:nvSpPr>
          <p:spPr>
            <a:xfrm>
              <a:off x="5754027" y="202531"/>
              <a:ext cx="1986280" cy="1986280"/>
            </a:xfrm>
            <a:custGeom>
              <a:avLst/>
              <a:gdLst/>
              <a:ahLst/>
              <a:cxnLst/>
              <a:rect l="l" t="t" r="r" b="b"/>
              <a:pathLst>
                <a:path w="1986279" h="1986280">
                  <a:moveTo>
                    <a:pt x="992873" y="1985746"/>
                  </a:moveTo>
                  <a:lnTo>
                    <a:pt x="944767" y="1984601"/>
                  </a:lnTo>
                  <a:lnTo>
                    <a:pt x="897252" y="1981201"/>
                  </a:lnTo>
                  <a:lnTo>
                    <a:pt x="850381" y="1975598"/>
                  </a:lnTo>
                  <a:lnTo>
                    <a:pt x="804204" y="1967843"/>
                  </a:lnTo>
                  <a:lnTo>
                    <a:pt x="758774" y="1957989"/>
                  </a:lnTo>
                  <a:lnTo>
                    <a:pt x="714143" y="1946088"/>
                  </a:lnTo>
                  <a:lnTo>
                    <a:pt x="670362" y="1932192"/>
                  </a:lnTo>
                  <a:lnTo>
                    <a:pt x="627485" y="1916353"/>
                  </a:lnTo>
                  <a:lnTo>
                    <a:pt x="585563" y="1898623"/>
                  </a:lnTo>
                  <a:lnTo>
                    <a:pt x="544648" y="1879053"/>
                  </a:lnTo>
                  <a:lnTo>
                    <a:pt x="504792" y="1857697"/>
                  </a:lnTo>
                  <a:lnTo>
                    <a:pt x="466046" y="1834605"/>
                  </a:lnTo>
                  <a:lnTo>
                    <a:pt x="428464" y="1809830"/>
                  </a:lnTo>
                  <a:lnTo>
                    <a:pt x="392097" y="1783424"/>
                  </a:lnTo>
                  <a:lnTo>
                    <a:pt x="356997" y="1755439"/>
                  </a:lnTo>
                  <a:lnTo>
                    <a:pt x="323215" y="1725927"/>
                  </a:lnTo>
                  <a:lnTo>
                    <a:pt x="290805" y="1694940"/>
                  </a:lnTo>
                  <a:lnTo>
                    <a:pt x="259818" y="1662530"/>
                  </a:lnTo>
                  <a:lnTo>
                    <a:pt x="230306" y="1628749"/>
                  </a:lnTo>
                  <a:lnTo>
                    <a:pt x="202321" y="1593648"/>
                  </a:lnTo>
                  <a:lnTo>
                    <a:pt x="175915" y="1557281"/>
                  </a:lnTo>
                  <a:lnTo>
                    <a:pt x="151140" y="1519699"/>
                  </a:lnTo>
                  <a:lnTo>
                    <a:pt x="128049" y="1480953"/>
                  </a:lnTo>
                  <a:lnTo>
                    <a:pt x="106692" y="1441097"/>
                  </a:lnTo>
                  <a:lnTo>
                    <a:pt x="87123" y="1400182"/>
                  </a:lnTo>
                  <a:lnTo>
                    <a:pt x="69392" y="1358260"/>
                  </a:lnTo>
                  <a:lnTo>
                    <a:pt x="53553" y="1315383"/>
                  </a:lnTo>
                  <a:lnTo>
                    <a:pt x="39657" y="1271603"/>
                  </a:lnTo>
                  <a:lnTo>
                    <a:pt x="27756" y="1226972"/>
                  </a:lnTo>
                  <a:lnTo>
                    <a:pt x="17902" y="1181542"/>
                  </a:lnTo>
                  <a:lnTo>
                    <a:pt x="10148" y="1135365"/>
                  </a:lnTo>
                  <a:lnTo>
                    <a:pt x="4545" y="1088493"/>
                  </a:lnTo>
                  <a:lnTo>
                    <a:pt x="1144" y="1040978"/>
                  </a:lnTo>
                  <a:lnTo>
                    <a:pt x="0" y="992873"/>
                  </a:lnTo>
                  <a:lnTo>
                    <a:pt x="1144" y="944767"/>
                  </a:lnTo>
                  <a:lnTo>
                    <a:pt x="4545" y="897252"/>
                  </a:lnTo>
                  <a:lnTo>
                    <a:pt x="10148" y="850381"/>
                  </a:lnTo>
                  <a:lnTo>
                    <a:pt x="17902" y="804204"/>
                  </a:lnTo>
                  <a:lnTo>
                    <a:pt x="27756" y="758774"/>
                  </a:lnTo>
                  <a:lnTo>
                    <a:pt x="39657" y="714143"/>
                  </a:lnTo>
                  <a:lnTo>
                    <a:pt x="53553" y="670362"/>
                  </a:lnTo>
                  <a:lnTo>
                    <a:pt x="69392" y="627485"/>
                  </a:lnTo>
                  <a:lnTo>
                    <a:pt x="87123" y="585563"/>
                  </a:lnTo>
                  <a:lnTo>
                    <a:pt x="106692" y="544648"/>
                  </a:lnTo>
                  <a:lnTo>
                    <a:pt x="128049" y="504792"/>
                  </a:lnTo>
                  <a:lnTo>
                    <a:pt x="151140" y="466046"/>
                  </a:lnTo>
                  <a:lnTo>
                    <a:pt x="175915" y="428464"/>
                  </a:lnTo>
                  <a:lnTo>
                    <a:pt x="202321" y="392097"/>
                  </a:lnTo>
                  <a:lnTo>
                    <a:pt x="230306" y="356997"/>
                  </a:lnTo>
                  <a:lnTo>
                    <a:pt x="259818" y="323215"/>
                  </a:lnTo>
                  <a:lnTo>
                    <a:pt x="290805" y="290805"/>
                  </a:lnTo>
                  <a:lnTo>
                    <a:pt x="323215" y="259818"/>
                  </a:lnTo>
                  <a:lnTo>
                    <a:pt x="356997" y="230306"/>
                  </a:lnTo>
                  <a:lnTo>
                    <a:pt x="392097" y="202321"/>
                  </a:lnTo>
                  <a:lnTo>
                    <a:pt x="428464" y="175915"/>
                  </a:lnTo>
                  <a:lnTo>
                    <a:pt x="466046" y="151140"/>
                  </a:lnTo>
                  <a:lnTo>
                    <a:pt x="504792" y="128049"/>
                  </a:lnTo>
                  <a:lnTo>
                    <a:pt x="544648" y="106692"/>
                  </a:lnTo>
                  <a:lnTo>
                    <a:pt x="585563" y="87123"/>
                  </a:lnTo>
                  <a:lnTo>
                    <a:pt x="627485" y="69392"/>
                  </a:lnTo>
                  <a:lnTo>
                    <a:pt x="670362" y="53553"/>
                  </a:lnTo>
                  <a:lnTo>
                    <a:pt x="714143" y="39657"/>
                  </a:lnTo>
                  <a:lnTo>
                    <a:pt x="758774" y="27756"/>
                  </a:lnTo>
                  <a:lnTo>
                    <a:pt x="804204" y="17902"/>
                  </a:lnTo>
                  <a:lnTo>
                    <a:pt x="850381" y="10148"/>
                  </a:lnTo>
                  <a:lnTo>
                    <a:pt x="897252" y="4545"/>
                  </a:lnTo>
                  <a:lnTo>
                    <a:pt x="944767" y="1144"/>
                  </a:lnTo>
                  <a:lnTo>
                    <a:pt x="992873" y="0"/>
                  </a:lnTo>
                  <a:lnTo>
                    <a:pt x="1040978" y="1144"/>
                  </a:lnTo>
                  <a:lnTo>
                    <a:pt x="1088493" y="4545"/>
                  </a:lnTo>
                  <a:lnTo>
                    <a:pt x="1135365" y="10148"/>
                  </a:lnTo>
                  <a:lnTo>
                    <a:pt x="1181542" y="17902"/>
                  </a:lnTo>
                  <a:lnTo>
                    <a:pt x="1226972" y="27756"/>
                  </a:lnTo>
                  <a:lnTo>
                    <a:pt x="1271603" y="39657"/>
                  </a:lnTo>
                  <a:lnTo>
                    <a:pt x="1315383" y="53553"/>
                  </a:lnTo>
                  <a:lnTo>
                    <a:pt x="1358260" y="69392"/>
                  </a:lnTo>
                  <a:lnTo>
                    <a:pt x="1400182" y="87123"/>
                  </a:lnTo>
                  <a:lnTo>
                    <a:pt x="1441097" y="106692"/>
                  </a:lnTo>
                  <a:lnTo>
                    <a:pt x="1480953" y="128049"/>
                  </a:lnTo>
                  <a:lnTo>
                    <a:pt x="1519699" y="151140"/>
                  </a:lnTo>
                  <a:lnTo>
                    <a:pt x="1557281" y="175915"/>
                  </a:lnTo>
                  <a:lnTo>
                    <a:pt x="1593648" y="202321"/>
                  </a:lnTo>
                  <a:lnTo>
                    <a:pt x="1628749" y="230306"/>
                  </a:lnTo>
                  <a:lnTo>
                    <a:pt x="1662530" y="259818"/>
                  </a:lnTo>
                  <a:lnTo>
                    <a:pt x="1694940" y="290805"/>
                  </a:lnTo>
                  <a:lnTo>
                    <a:pt x="1725927" y="323215"/>
                  </a:lnTo>
                  <a:lnTo>
                    <a:pt x="1755439" y="356997"/>
                  </a:lnTo>
                  <a:lnTo>
                    <a:pt x="1783424" y="392097"/>
                  </a:lnTo>
                  <a:lnTo>
                    <a:pt x="1809830" y="428464"/>
                  </a:lnTo>
                  <a:lnTo>
                    <a:pt x="1834605" y="466046"/>
                  </a:lnTo>
                  <a:lnTo>
                    <a:pt x="1857697" y="504792"/>
                  </a:lnTo>
                  <a:lnTo>
                    <a:pt x="1879053" y="544648"/>
                  </a:lnTo>
                  <a:lnTo>
                    <a:pt x="1898623" y="585563"/>
                  </a:lnTo>
                  <a:lnTo>
                    <a:pt x="1916353" y="627485"/>
                  </a:lnTo>
                  <a:lnTo>
                    <a:pt x="1932192" y="670362"/>
                  </a:lnTo>
                  <a:lnTo>
                    <a:pt x="1946088" y="714143"/>
                  </a:lnTo>
                  <a:lnTo>
                    <a:pt x="1957989" y="758774"/>
                  </a:lnTo>
                  <a:lnTo>
                    <a:pt x="1967843" y="804204"/>
                  </a:lnTo>
                  <a:lnTo>
                    <a:pt x="1975598" y="850381"/>
                  </a:lnTo>
                  <a:lnTo>
                    <a:pt x="1981201" y="897252"/>
                  </a:lnTo>
                  <a:lnTo>
                    <a:pt x="1984601" y="944767"/>
                  </a:lnTo>
                  <a:lnTo>
                    <a:pt x="1985746" y="992873"/>
                  </a:lnTo>
                  <a:lnTo>
                    <a:pt x="1984601" y="1040978"/>
                  </a:lnTo>
                  <a:lnTo>
                    <a:pt x="1981201" y="1088493"/>
                  </a:lnTo>
                  <a:lnTo>
                    <a:pt x="1975598" y="1135365"/>
                  </a:lnTo>
                  <a:lnTo>
                    <a:pt x="1967843" y="1181542"/>
                  </a:lnTo>
                  <a:lnTo>
                    <a:pt x="1957989" y="1226972"/>
                  </a:lnTo>
                  <a:lnTo>
                    <a:pt x="1946088" y="1271603"/>
                  </a:lnTo>
                  <a:lnTo>
                    <a:pt x="1932192" y="1315383"/>
                  </a:lnTo>
                  <a:lnTo>
                    <a:pt x="1916353" y="1358260"/>
                  </a:lnTo>
                  <a:lnTo>
                    <a:pt x="1898623" y="1400182"/>
                  </a:lnTo>
                  <a:lnTo>
                    <a:pt x="1879053" y="1441097"/>
                  </a:lnTo>
                  <a:lnTo>
                    <a:pt x="1857697" y="1480953"/>
                  </a:lnTo>
                  <a:lnTo>
                    <a:pt x="1834605" y="1519699"/>
                  </a:lnTo>
                  <a:lnTo>
                    <a:pt x="1809830" y="1557281"/>
                  </a:lnTo>
                  <a:lnTo>
                    <a:pt x="1783424" y="1593648"/>
                  </a:lnTo>
                  <a:lnTo>
                    <a:pt x="1755439" y="1628749"/>
                  </a:lnTo>
                  <a:lnTo>
                    <a:pt x="1725927" y="1662530"/>
                  </a:lnTo>
                  <a:lnTo>
                    <a:pt x="1694940" y="1694940"/>
                  </a:lnTo>
                  <a:lnTo>
                    <a:pt x="1662530" y="1725927"/>
                  </a:lnTo>
                  <a:lnTo>
                    <a:pt x="1628749" y="1755439"/>
                  </a:lnTo>
                  <a:lnTo>
                    <a:pt x="1593648" y="1783424"/>
                  </a:lnTo>
                  <a:lnTo>
                    <a:pt x="1557281" y="1809830"/>
                  </a:lnTo>
                  <a:lnTo>
                    <a:pt x="1519699" y="1834605"/>
                  </a:lnTo>
                  <a:lnTo>
                    <a:pt x="1480953" y="1857697"/>
                  </a:lnTo>
                  <a:lnTo>
                    <a:pt x="1441097" y="1879053"/>
                  </a:lnTo>
                  <a:lnTo>
                    <a:pt x="1400182" y="1898623"/>
                  </a:lnTo>
                  <a:lnTo>
                    <a:pt x="1358260" y="1916353"/>
                  </a:lnTo>
                  <a:lnTo>
                    <a:pt x="1315383" y="1932192"/>
                  </a:lnTo>
                  <a:lnTo>
                    <a:pt x="1271603" y="1946088"/>
                  </a:lnTo>
                  <a:lnTo>
                    <a:pt x="1226972" y="1957989"/>
                  </a:lnTo>
                  <a:lnTo>
                    <a:pt x="1181542" y="1967843"/>
                  </a:lnTo>
                  <a:lnTo>
                    <a:pt x="1135365" y="1975598"/>
                  </a:lnTo>
                  <a:lnTo>
                    <a:pt x="1088493" y="1981201"/>
                  </a:lnTo>
                  <a:lnTo>
                    <a:pt x="1040978" y="1984601"/>
                  </a:lnTo>
                  <a:lnTo>
                    <a:pt x="992873" y="198574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00925" y="349429"/>
              <a:ext cx="1691949" cy="1691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29441" y="2213304"/>
              <a:ext cx="3970654" cy="1099185"/>
            </a:xfrm>
            <a:custGeom>
              <a:avLst/>
              <a:gdLst/>
              <a:ahLst/>
              <a:cxnLst/>
              <a:rect l="l" t="t" r="r" b="b"/>
              <a:pathLst>
                <a:path w="3970654" h="1099185">
                  <a:moveTo>
                    <a:pt x="2887053" y="925474"/>
                  </a:moveTo>
                  <a:lnTo>
                    <a:pt x="2861741" y="511594"/>
                  </a:lnTo>
                  <a:lnTo>
                    <a:pt x="27139" y="684961"/>
                  </a:lnTo>
                  <a:lnTo>
                    <a:pt x="52451" y="1098854"/>
                  </a:lnTo>
                  <a:lnTo>
                    <a:pt x="2887053" y="925474"/>
                  </a:lnTo>
                  <a:close/>
                </a:path>
                <a:path w="3970654" h="1099185">
                  <a:moveTo>
                    <a:pt x="3970350" y="413893"/>
                  </a:moveTo>
                  <a:lnTo>
                    <a:pt x="3945026" y="0"/>
                  </a:lnTo>
                  <a:lnTo>
                    <a:pt x="0" y="241300"/>
                  </a:lnTo>
                  <a:lnTo>
                    <a:pt x="25311" y="655180"/>
                  </a:lnTo>
                  <a:lnTo>
                    <a:pt x="3970350" y="41389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 rot="21420000">
            <a:off x="5695972" y="2273424"/>
            <a:ext cx="3412414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00"/>
              </a:lnSpc>
            </a:pPr>
            <a:r>
              <a:rPr dirty="0" baseline="-1388" sz="6000" spc="-254" b="1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4000" spc="-170" b="1">
                <a:solidFill>
                  <a:srgbClr val="FFFFFF"/>
                </a:solidFill>
                <a:latin typeface="Trebuchet MS"/>
                <a:cs typeface="Trebuchet MS"/>
              </a:rPr>
              <a:t>YER</a:t>
            </a:r>
            <a:r>
              <a:rPr dirty="0" sz="4000" spc="-7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-245" b="1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4000" spc="-245" b="1">
                <a:solidFill>
                  <a:srgbClr val="FFFFFF"/>
                </a:solidFill>
                <a:latin typeface="Trebuchet MS"/>
                <a:cs typeface="Trebuchet MS"/>
              </a:rPr>
              <a:t>ÄH</a:t>
            </a:r>
            <a:r>
              <a:rPr dirty="0" baseline="1388" sz="6000" spc="-367" b="1">
                <a:solidFill>
                  <a:srgbClr val="FFFFFF"/>
                </a:solidFill>
                <a:latin typeface="Trebuchet MS"/>
                <a:cs typeface="Trebuchet MS"/>
              </a:rPr>
              <a:t>LT:</a:t>
            </a:r>
            <a:endParaRPr baseline="1388"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 rot="21420000">
            <a:off x="5714965" y="2751054"/>
            <a:ext cx="2318214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00"/>
              </a:lnSpc>
            </a:pPr>
            <a:r>
              <a:rPr dirty="0" sz="4000" spc="-434" b="1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r>
              <a:rPr dirty="0" sz="4000" spc="-434" b="1">
                <a:solidFill>
                  <a:srgbClr val="FFFFFF"/>
                </a:solidFill>
                <a:latin typeface="Trebuchet MS"/>
                <a:cs typeface="Trebuchet MS"/>
              </a:rPr>
              <a:t>.09</a:t>
            </a:r>
            <a:r>
              <a:rPr dirty="0" baseline="1388" sz="6000" spc="-652" b="1">
                <a:solidFill>
                  <a:srgbClr val="FFFFFF"/>
                </a:solidFill>
                <a:latin typeface="Trebuchet MS"/>
                <a:cs typeface="Trebuchet MS"/>
              </a:rPr>
              <a:t>.20</a:t>
            </a:r>
            <a:r>
              <a:rPr dirty="0" baseline="2083" sz="6000" spc="-652" b="1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endParaRPr baseline="2083" sz="60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5445" y="0"/>
            <a:ext cx="5142230" cy="7374255"/>
            <a:chOff x="185445" y="0"/>
            <a:chExt cx="5142230" cy="7374255"/>
          </a:xfrm>
        </p:grpSpPr>
        <p:sp>
          <p:nvSpPr>
            <p:cNvPr id="12" name="object 12"/>
            <p:cNvSpPr/>
            <p:nvPr/>
          </p:nvSpPr>
          <p:spPr>
            <a:xfrm>
              <a:off x="4931829" y="0"/>
              <a:ext cx="395605" cy="3635375"/>
            </a:xfrm>
            <a:custGeom>
              <a:avLst/>
              <a:gdLst/>
              <a:ahLst/>
              <a:cxnLst/>
              <a:rect l="l" t="t" r="r" b="b"/>
              <a:pathLst>
                <a:path w="395604" h="3635375">
                  <a:moveTo>
                    <a:pt x="395300" y="0"/>
                  </a:moveTo>
                  <a:lnTo>
                    <a:pt x="0" y="0"/>
                  </a:lnTo>
                  <a:lnTo>
                    <a:pt x="0" y="173647"/>
                  </a:lnTo>
                  <a:lnTo>
                    <a:pt x="0" y="3635311"/>
                  </a:lnTo>
                  <a:lnTo>
                    <a:pt x="395300" y="3635311"/>
                  </a:lnTo>
                  <a:lnTo>
                    <a:pt x="395300" y="173647"/>
                  </a:lnTo>
                  <a:lnTo>
                    <a:pt x="3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5445" y="172275"/>
              <a:ext cx="4968240" cy="7200265"/>
            </a:xfrm>
            <a:custGeom>
              <a:avLst/>
              <a:gdLst/>
              <a:ahLst/>
              <a:cxnLst/>
              <a:rect l="l" t="t" r="r" b="b"/>
              <a:pathLst>
                <a:path w="4968240" h="7200265">
                  <a:moveTo>
                    <a:pt x="0" y="0"/>
                  </a:moveTo>
                  <a:lnTo>
                    <a:pt x="4967998" y="0"/>
                  </a:lnTo>
                  <a:lnTo>
                    <a:pt x="4967998" y="7199998"/>
                  </a:lnTo>
                  <a:lnTo>
                    <a:pt x="0" y="719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5458" y="1228280"/>
              <a:ext cx="4967996" cy="2989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260132" y="4480293"/>
            <a:ext cx="3595370" cy="62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Fit </a:t>
            </a:r>
            <a:r>
              <a:rPr dirty="0" sz="1000" spc="-25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die</a:t>
            </a:r>
            <a:r>
              <a:rPr dirty="0" sz="10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Zukunft!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  <a:spcBef>
                <a:spcPts val="730"/>
              </a:spcBef>
            </a:pPr>
            <a:r>
              <a:rPr dirty="0" sz="1000" spc="-5">
                <a:solidFill>
                  <a:srgbClr val="FFFFFF"/>
                </a:solidFill>
                <a:latin typeface="Trebuchet MS"/>
                <a:cs typeface="Trebuchet MS"/>
              </a:rPr>
              <a:t>Moderne</a:t>
            </a:r>
            <a:r>
              <a:rPr dirty="0" sz="1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Trebuchet MS"/>
                <a:cs typeface="Trebuchet MS"/>
              </a:rPr>
              <a:t>EDV-Ausstattung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für</a:t>
            </a:r>
            <a:r>
              <a:rPr dirty="0" sz="1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unsere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Trebuchet MS"/>
                <a:cs typeface="Trebuchet MS"/>
              </a:rPr>
              <a:t>Schulen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0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zukunfstfähige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Ver-  </a:t>
            </a: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kehrslösungen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60">
                <a:solidFill>
                  <a:srgbClr val="FFFFFF"/>
                </a:solidFill>
                <a:latin typeface="Trebuchet MS"/>
                <a:cs typeface="Trebuchet MS"/>
              </a:rPr>
              <a:t>(Tunnel,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Trebuchet MS"/>
                <a:cs typeface="Trebuchet MS"/>
              </a:rPr>
              <a:t>Radwege,</a:t>
            </a:r>
            <a:r>
              <a:rPr dirty="0" sz="10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Trebuchet MS"/>
                <a:cs typeface="Trebuchet MS"/>
              </a:rPr>
              <a:t>Öffis),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digitale</a:t>
            </a:r>
            <a:r>
              <a:rPr dirty="0" sz="10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Infrastruktur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0132" y="6556286"/>
            <a:ext cx="3652520" cy="62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Soziales </a:t>
            </a: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Miteinander </a:t>
            </a:r>
            <a:r>
              <a:rPr dirty="0" sz="1000" spc="-45">
                <a:solidFill>
                  <a:srgbClr val="FFFFFF"/>
                </a:solidFill>
                <a:latin typeface="Trebuchet MS"/>
                <a:cs typeface="Trebuchet MS"/>
              </a:rPr>
              <a:t>aller</a:t>
            </a:r>
            <a:r>
              <a:rPr dirty="0" sz="10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Generationen!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  <a:spcBef>
                <a:spcPts val="730"/>
              </a:spcBef>
            </a:pPr>
            <a:r>
              <a:rPr dirty="0" sz="1000" spc="-10">
                <a:solidFill>
                  <a:srgbClr val="FFFFFF"/>
                </a:solidFill>
                <a:latin typeface="Trebuchet MS"/>
                <a:cs typeface="Trebuchet MS"/>
              </a:rPr>
              <a:t>Von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der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Krabbelstube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bis</a:t>
            </a:r>
            <a:r>
              <a:rPr dirty="0" sz="10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zum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Altenheim: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Weyer</a:t>
            </a:r>
            <a:r>
              <a:rPr dirty="0" sz="10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Trebuchet MS"/>
                <a:cs typeface="Trebuchet MS"/>
              </a:rPr>
              <a:t>lässt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niemanden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zu- 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rück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Wohnort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Weyer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und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Freizeitgemeinde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Weyer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ausbauen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1320" y="4375290"/>
            <a:ext cx="4468495" cy="1769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1565"/>
              </a:lnSpc>
              <a:spcBef>
                <a:spcPts val="100"/>
              </a:spcBef>
            </a:pPr>
            <a:r>
              <a:rPr dirty="0" baseline="-19722" sz="15000" spc="-11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baseline="-19722" sz="15000" spc="-2017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Starkes Zentrum </a:t>
            </a:r>
            <a:r>
              <a:rPr dirty="0" sz="1000" spc="-55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starke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Ortsteile!</a:t>
            </a:r>
            <a:endParaRPr sz="1000">
              <a:latin typeface="Trebuchet MS"/>
              <a:cs typeface="Trebuchet MS"/>
            </a:endParaRPr>
          </a:p>
          <a:p>
            <a:pPr marL="921385">
              <a:lnSpc>
                <a:spcPts val="765"/>
              </a:lnSpc>
            </a:pPr>
            <a:r>
              <a:rPr dirty="0" sz="1000" spc="-15">
                <a:solidFill>
                  <a:srgbClr val="FFFFFF"/>
                </a:solidFill>
                <a:latin typeface="Trebuchet MS"/>
                <a:cs typeface="Trebuchet MS"/>
              </a:rPr>
              <a:t>Nahversorgung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sichern </a:t>
            </a:r>
            <a:r>
              <a:rPr dirty="0" sz="1000" spc="-55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dirty="0" sz="1000" spc="-25">
                <a:solidFill>
                  <a:srgbClr val="FFFFFF"/>
                </a:solidFill>
                <a:latin typeface="Trebuchet MS"/>
                <a:cs typeface="Trebuchet MS"/>
              </a:rPr>
              <a:t>Marktplatz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als </a:t>
            </a: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Mittelpunkt </a:t>
            </a:r>
            <a:r>
              <a:rPr dirty="0" sz="1000" spc="-5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0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Trebuchet MS"/>
                <a:cs typeface="Trebuchet MS"/>
              </a:rPr>
              <a:t>Wirtschafts-</a:t>
            </a:r>
            <a:endParaRPr sz="1000">
              <a:latin typeface="Trebuchet MS"/>
              <a:cs typeface="Trebuchet MS"/>
            </a:endParaRPr>
          </a:p>
          <a:p>
            <a:pPr marL="921385">
              <a:lnSpc>
                <a:spcPct val="100000"/>
              </a:lnSpc>
              <a:spcBef>
                <a:spcPts val="200"/>
              </a:spcBef>
            </a:pP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kraft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Trebuchet MS"/>
                <a:cs typeface="Trebuchet MS"/>
              </a:rPr>
              <a:t>vor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Trebuchet MS"/>
                <a:cs typeface="Trebuchet MS"/>
              </a:rPr>
              <a:t>Ort</a:t>
            </a:r>
            <a:r>
              <a:rPr dirty="0" sz="10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stärken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und</a:t>
            </a:r>
            <a:r>
              <a:rPr dirty="0" sz="10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damit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Arbeitsplätze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Trebuchet MS"/>
                <a:cs typeface="Trebuchet MS"/>
              </a:rPr>
              <a:t>im</a:t>
            </a:r>
            <a:r>
              <a:rPr dirty="0" sz="10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Trebuchet MS"/>
                <a:cs typeface="Trebuchet MS"/>
              </a:rPr>
              <a:t>Ort</a:t>
            </a:r>
            <a:r>
              <a:rPr dirty="0" sz="10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Trebuchet MS"/>
                <a:cs typeface="Trebuchet MS"/>
              </a:rPr>
              <a:t>schaffen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785" y="5744400"/>
            <a:ext cx="60706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0" spc="-1280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0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463818"/>
            <a:ext cx="4474210" cy="1144270"/>
            <a:chOff x="0" y="463818"/>
            <a:chExt cx="4474210" cy="1144270"/>
          </a:xfrm>
        </p:grpSpPr>
        <p:sp>
          <p:nvSpPr>
            <p:cNvPr id="20" name="object 20"/>
            <p:cNvSpPr/>
            <p:nvPr/>
          </p:nvSpPr>
          <p:spPr>
            <a:xfrm>
              <a:off x="0" y="463818"/>
              <a:ext cx="4474210" cy="681990"/>
            </a:xfrm>
            <a:custGeom>
              <a:avLst/>
              <a:gdLst/>
              <a:ahLst/>
              <a:cxnLst/>
              <a:rect l="l" t="t" r="r" b="b"/>
              <a:pathLst>
                <a:path w="4474210" h="681990">
                  <a:moveTo>
                    <a:pt x="4473886" y="408117"/>
                  </a:moveTo>
                  <a:lnTo>
                    <a:pt x="0" y="681754"/>
                  </a:lnTo>
                  <a:lnTo>
                    <a:pt x="0" y="272109"/>
                  </a:lnTo>
                  <a:lnTo>
                    <a:pt x="4448924" y="0"/>
                  </a:lnTo>
                  <a:lnTo>
                    <a:pt x="4473886" y="408117"/>
                  </a:lnTo>
                  <a:close/>
                </a:path>
              </a:pathLst>
            </a:custGeom>
            <a:solidFill>
              <a:srgbClr val="FEBE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0" y="1031154"/>
              <a:ext cx="2657475" cy="576580"/>
            </a:xfrm>
            <a:custGeom>
              <a:avLst/>
              <a:gdLst/>
              <a:ahLst/>
              <a:cxnLst/>
              <a:rect l="l" t="t" r="r" b="b"/>
              <a:pathLst>
                <a:path w="2657475" h="576580">
                  <a:moveTo>
                    <a:pt x="2657257" y="413885"/>
                  </a:moveTo>
                  <a:lnTo>
                    <a:pt x="0" y="576411"/>
                  </a:lnTo>
                  <a:lnTo>
                    <a:pt x="0" y="160977"/>
                  </a:lnTo>
                  <a:lnTo>
                    <a:pt x="2631942" y="0"/>
                  </a:lnTo>
                  <a:lnTo>
                    <a:pt x="2657257" y="413885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 rot="21420000">
            <a:off x="305755" y="539001"/>
            <a:ext cx="4076094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00"/>
              </a:lnSpc>
            </a:pPr>
            <a:r>
              <a:rPr dirty="0" baseline="-1388" sz="6000" spc="44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4000" spc="3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000" spc="-7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-165" b="1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4000" spc="-165" b="1">
                <a:solidFill>
                  <a:srgbClr val="FFFFFF"/>
                </a:solidFill>
                <a:latin typeface="Trebuchet MS"/>
                <a:cs typeface="Trebuchet MS"/>
              </a:rPr>
              <a:t>EY</a:t>
            </a:r>
            <a:r>
              <a:rPr dirty="0" sz="4000" spc="-165" b="1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baseline="1388" sz="6000" spc="-247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baseline="1388" sz="6000" spc="-1147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1388" sz="6000" spc="-89" b="1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baseline="2083" sz="6000" spc="-89" b="1">
                <a:solidFill>
                  <a:srgbClr val="FFFFFF"/>
                </a:solidFill>
                <a:latin typeface="Trebuchet MS"/>
                <a:cs typeface="Trebuchet MS"/>
              </a:rPr>
              <a:t>EG</a:t>
            </a:r>
            <a:endParaRPr baseline="2083" sz="6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 rot="21420000">
            <a:off x="319877" y="1055331"/>
            <a:ext cx="2255063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00"/>
              </a:lnSpc>
            </a:pPr>
            <a:r>
              <a:rPr dirty="0" sz="4000" spc="-180" b="1">
                <a:solidFill>
                  <a:srgbClr val="FFFFFF"/>
                </a:solidFill>
                <a:latin typeface="Trebuchet MS"/>
                <a:cs typeface="Trebuchet MS"/>
              </a:rPr>
              <a:t>ST</a:t>
            </a:r>
            <a:r>
              <a:rPr dirty="0" sz="4000" spc="-180" b="1">
                <a:solidFill>
                  <a:srgbClr val="FFFFFF"/>
                </a:solidFill>
                <a:latin typeface="Trebuchet MS"/>
                <a:cs typeface="Trebuchet MS"/>
              </a:rPr>
              <a:t>ÄR</a:t>
            </a:r>
            <a:r>
              <a:rPr dirty="0" baseline="1388" sz="6000" spc="-270" b="1">
                <a:solidFill>
                  <a:srgbClr val="FFFFFF"/>
                </a:solidFill>
                <a:latin typeface="Trebuchet MS"/>
                <a:cs typeface="Trebuchet MS"/>
              </a:rPr>
              <a:t>KEN</a:t>
            </a:r>
            <a:r>
              <a:rPr dirty="0" baseline="2083" sz="6000" spc="-270" b="1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baseline="2083" sz="6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4782" y="3791394"/>
            <a:ext cx="492759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0" spc="-218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0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4724" y="3578808"/>
            <a:ext cx="3957954" cy="3343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 b="1">
                <a:solidFill>
                  <a:srgbClr val="ED1C24"/>
                </a:solidFill>
                <a:latin typeface="Trebuchet MS"/>
                <a:cs typeface="Trebuchet MS"/>
              </a:rPr>
              <a:t>LIEBE</a:t>
            </a:r>
            <a:r>
              <a:rPr dirty="0" sz="1000" spc="-1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5" b="1">
                <a:solidFill>
                  <a:srgbClr val="ED1C24"/>
                </a:solidFill>
                <a:latin typeface="Trebuchet MS"/>
                <a:cs typeface="Trebuchet MS"/>
              </a:rPr>
              <a:t>WEYRERINNEN,</a:t>
            </a:r>
            <a:r>
              <a:rPr dirty="0" sz="1000" spc="-114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-15" b="1">
                <a:solidFill>
                  <a:srgbClr val="ED1C24"/>
                </a:solidFill>
                <a:latin typeface="Trebuchet MS"/>
                <a:cs typeface="Trebuchet MS"/>
              </a:rPr>
              <a:t>LIEBE</a:t>
            </a:r>
            <a:r>
              <a:rPr dirty="0" sz="1000" spc="-1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-20" b="1">
                <a:solidFill>
                  <a:srgbClr val="ED1C24"/>
                </a:solidFill>
                <a:latin typeface="Trebuchet MS"/>
                <a:cs typeface="Trebuchet MS"/>
              </a:rPr>
              <a:t>WEYRER!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ts val="1000"/>
              </a:lnSpc>
              <a:spcBef>
                <a:spcPts val="810"/>
              </a:spcBef>
            </a:pPr>
            <a:r>
              <a:rPr dirty="0" sz="900" spc="-10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Gemeinderatsperiode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neigt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sich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dem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Ende zu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dirty="0" sz="900" spc="-60">
                <a:solidFill>
                  <a:srgbClr val="231F20"/>
                </a:solidFill>
                <a:latin typeface="Trebuchet MS"/>
                <a:cs typeface="Trebuchet MS"/>
              </a:rPr>
              <a:t>26.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September </a:t>
            </a: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2021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ste- 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hen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wieder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Wahlen </a:t>
            </a:r>
            <a:r>
              <a:rPr dirty="0" sz="900" spc="-60">
                <a:solidFill>
                  <a:srgbClr val="231F20"/>
                </a:solidFill>
                <a:latin typeface="Trebuchet MS"/>
                <a:cs typeface="Trebuchet MS"/>
              </a:rPr>
              <a:t>an.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Landtag,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Gemeinderat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Bürgermeister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werden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neu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ge- 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wählt. </a:t>
            </a:r>
            <a:r>
              <a:rPr dirty="0" sz="900" spc="-10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dirty="0" sz="900" spc="30">
                <a:solidFill>
                  <a:srgbClr val="231F20"/>
                </a:solidFill>
                <a:latin typeface="Trebuchet MS"/>
                <a:cs typeface="Trebuchet MS"/>
              </a:rPr>
              <a:t>SPÖ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Weyer mit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Bürgermeister Gerhard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Klaffner war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nun </a:t>
            </a:r>
            <a:r>
              <a:rPr dirty="0" sz="900">
                <a:solidFill>
                  <a:srgbClr val="231F20"/>
                </a:solidFill>
                <a:latin typeface="Trebuchet MS"/>
                <a:cs typeface="Trebuchet MS"/>
              </a:rPr>
              <a:t>24 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Jahre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lang 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stärkste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Partei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wir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können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Überzeugung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behaupten,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dass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es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gute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Jahre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für 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unsere Gemeinde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waren.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Viele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Projekte,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Ihnen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diesem Rückblick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Erinne- 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rung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gerufen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werden,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konnten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mit viel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Einsatz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ihrer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Mitarbeit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durchgeführt 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werden. Projekte,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nachhaltig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sind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sich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auch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den nächsten </a:t>
            </a: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Jahren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als 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richtig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erweisen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werden.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Trotz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der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Erfolge,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unsere Gemeinde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zu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verzeichnen  </a:t>
            </a: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hat,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ist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der 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Job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als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ehrenamtliche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Gemeinderäte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Bürgermeister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nicht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immer 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leicht.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Einige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wichtige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Entscheidungen gehören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getroffen,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bei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denen man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sich 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je- 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doch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viele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Vorgaben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Gesetze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halten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muss.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Deshalb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es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nicht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immer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mög- 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lich,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alle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Anliegen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erfüllen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niemanden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benachteiligen.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rebuchet MS"/>
                <a:cs typeface="Trebuchet MS"/>
              </a:rPr>
              <a:t>Auch</a:t>
            </a:r>
            <a:r>
              <a:rPr dirty="0" sz="9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auf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wirt- 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schaftlichen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Entwicklungen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haben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wir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wenig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Einfluss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können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leider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nicht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allen 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einen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Arbeitsplatz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dirty="0" sz="9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Gemeinde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bieten.</a:t>
            </a:r>
            <a:r>
              <a:rPr dirty="0" sz="9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Ein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funktionierendes</a:t>
            </a:r>
            <a:r>
              <a:rPr dirty="0" sz="9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Gemeinwesen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be- 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steht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aber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nicht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nur aus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Gebäuden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Projekten,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sondern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vor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allem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aus </a:t>
            </a:r>
            <a:r>
              <a:rPr dirty="0" sz="900" spc="5">
                <a:solidFill>
                  <a:srgbClr val="231F20"/>
                </a:solidFill>
                <a:latin typeface="Trebuchet MS"/>
                <a:cs typeface="Trebuchet MS"/>
              </a:rPr>
              <a:t>Men- 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schen,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hier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leben.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Wir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haben </a:t>
            </a:r>
            <a:r>
              <a:rPr dirty="0" sz="900" spc="-10">
                <a:solidFill>
                  <a:srgbClr val="231F20"/>
                </a:solidFill>
                <a:latin typeface="Trebuchet MS"/>
                <a:cs typeface="Trebuchet MS"/>
              </a:rPr>
              <a:t>uns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immer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bemüht,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dass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unsere Bewohner gerne 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Weyer</a:t>
            </a:r>
            <a:r>
              <a:rPr dirty="0" sz="9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leben.</a:t>
            </a:r>
            <a:endParaRPr sz="900">
              <a:latin typeface="Trebuchet MS"/>
              <a:cs typeface="Trebuchet MS"/>
            </a:endParaRPr>
          </a:p>
          <a:p>
            <a:pPr marL="12700" marR="16510">
              <a:lnSpc>
                <a:spcPts val="1000"/>
              </a:lnSpc>
              <a:spcBef>
                <a:spcPts val="565"/>
              </a:spcBef>
            </a:pPr>
            <a:r>
              <a:rPr dirty="0" sz="900" spc="5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26.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September </a:t>
            </a: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2021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werden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Sie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als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WählerIn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entscheiden,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wer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Ihre Interessen 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weiterhin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vertreten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soll.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Es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geht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darum,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erfolgreiche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Arbeit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für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unsere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Gemein- 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de mit einem erfahrenen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Bürgermeister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seinem zukunftsfähigen 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Team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fortzu- 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setzen.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Es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geht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darum, jenes 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Team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zu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unterstützen, dem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man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ehesten </a:t>
            </a:r>
            <a:r>
              <a:rPr dirty="0" sz="900" spc="-45">
                <a:solidFill>
                  <a:srgbClr val="231F20"/>
                </a:solidFill>
                <a:latin typeface="Trebuchet MS"/>
                <a:cs typeface="Trebuchet MS"/>
              </a:rPr>
              <a:t>zutraut, 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großen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Herausforderungen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Zukunft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gemeinsam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meistern!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Daher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26.09.: </a:t>
            </a:r>
            <a:r>
              <a:rPr dirty="0" sz="900" spc="30">
                <a:solidFill>
                  <a:srgbClr val="231F20"/>
                </a:solidFill>
                <a:latin typeface="Trebuchet MS"/>
                <a:cs typeface="Trebuchet MS"/>
              </a:rPr>
              <a:t>SPÖ</a:t>
            </a:r>
            <a:r>
              <a:rPr dirty="0" sz="900" spc="-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WEYER!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56840" y="7028090"/>
            <a:ext cx="6115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0" b="1">
                <a:solidFill>
                  <a:srgbClr val="ED1C24"/>
                </a:solidFill>
                <a:latin typeface="Trebuchet MS"/>
                <a:cs typeface="Trebuchet MS"/>
              </a:rPr>
              <a:t>2</a:t>
            </a:r>
            <a:r>
              <a:rPr dirty="0" sz="1300" spc="-204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6</a:t>
            </a:r>
            <a:r>
              <a:rPr dirty="0" sz="1300" spc="-2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110" b="1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r>
              <a:rPr dirty="0" sz="1300" spc="-20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" b="1">
                <a:solidFill>
                  <a:srgbClr val="ED1C24"/>
                </a:solidFill>
                <a:latin typeface="Trebuchet MS"/>
                <a:cs typeface="Trebuchet MS"/>
              </a:rPr>
              <a:t>0</a:t>
            </a:r>
            <a:r>
              <a:rPr dirty="0" sz="1300" spc="-20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0" b="1">
                <a:solidFill>
                  <a:srgbClr val="ED1C24"/>
                </a:solidFill>
                <a:latin typeface="Trebuchet MS"/>
                <a:cs typeface="Trebuchet MS"/>
              </a:rPr>
              <a:t>9</a:t>
            </a:r>
            <a:r>
              <a:rPr dirty="0" sz="1300" spc="-204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110" b="1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751916" y="6972219"/>
            <a:ext cx="315058" cy="314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3007" y="172275"/>
            <a:ext cx="5511165" cy="6409690"/>
            <a:chOff x="10283007" y="172275"/>
            <a:chExt cx="5511165" cy="6409690"/>
          </a:xfrm>
        </p:grpSpPr>
        <p:sp>
          <p:nvSpPr>
            <p:cNvPr id="3" name="object 3"/>
            <p:cNvSpPr/>
            <p:nvPr/>
          </p:nvSpPr>
          <p:spPr>
            <a:xfrm>
              <a:off x="10841532" y="172275"/>
              <a:ext cx="4952270" cy="6409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3007" y="4232846"/>
              <a:ext cx="5217795" cy="814705"/>
            </a:xfrm>
            <a:custGeom>
              <a:avLst/>
              <a:gdLst/>
              <a:ahLst/>
              <a:cxnLst/>
              <a:rect l="l" t="t" r="r" b="b"/>
              <a:pathLst>
                <a:path w="5217794" h="814704">
                  <a:moveTo>
                    <a:pt x="5217564" y="496969"/>
                  </a:moveTo>
                  <a:lnTo>
                    <a:pt x="30396" y="814232"/>
                  </a:lnTo>
                  <a:lnTo>
                    <a:pt x="0" y="317263"/>
                  </a:lnTo>
                  <a:lnTo>
                    <a:pt x="5187168" y="0"/>
                  </a:lnTo>
                  <a:lnTo>
                    <a:pt x="5217564" y="496969"/>
                  </a:lnTo>
                  <a:close/>
                </a:path>
              </a:pathLst>
            </a:custGeom>
            <a:solidFill>
              <a:srgbClr val="FEBE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305529" y="4875072"/>
              <a:ext cx="3538220" cy="1350010"/>
            </a:xfrm>
            <a:custGeom>
              <a:avLst/>
              <a:gdLst/>
              <a:ahLst/>
              <a:cxnLst/>
              <a:rect l="l" t="t" r="r" b="b"/>
              <a:pathLst>
                <a:path w="3538219" h="1350010">
                  <a:moveTo>
                    <a:pt x="3443414" y="545084"/>
                  </a:moveTo>
                  <a:lnTo>
                    <a:pt x="3410077" y="0"/>
                  </a:lnTo>
                  <a:lnTo>
                    <a:pt x="0" y="208572"/>
                  </a:lnTo>
                  <a:lnTo>
                    <a:pt x="33337" y="753656"/>
                  </a:lnTo>
                  <a:lnTo>
                    <a:pt x="3443414" y="545084"/>
                  </a:lnTo>
                  <a:close/>
                </a:path>
                <a:path w="3538219" h="1350010">
                  <a:moveTo>
                    <a:pt x="3537661" y="1137335"/>
                  </a:moveTo>
                  <a:lnTo>
                    <a:pt x="3504323" y="592251"/>
                  </a:lnTo>
                  <a:lnTo>
                    <a:pt x="36436" y="804367"/>
                  </a:lnTo>
                  <a:lnTo>
                    <a:pt x="69773" y="1349451"/>
                  </a:lnTo>
                  <a:lnTo>
                    <a:pt x="3537661" y="1137335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820021" y="4353013"/>
            <a:ext cx="116205" cy="1913889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00" spc="-40">
                <a:solidFill>
                  <a:srgbClr val="231F20"/>
                </a:solidFill>
                <a:latin typeface="Trebuchet MS"/>
                <a:cs typeface="Trebuchet MS"/>
              </a:rPr>
              <a:t>Impressum:</a:t>
            </a:r>
            <a:r>
              <a:rPr dirty="0" sz="6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5">
                <a:solidFill>
                  <a:srgbClr val="231F20"/>
                </a:solidFill>
                <a:latin typeface="Trebuchet MS"/>
                <a:cs typeface="Trebuchet MS"/>
              </a:rPr>
              <a:t>SPÖ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40">
                <a:solidFill>
                  <a:srgbClr val="231F20"/>
                </a:solidFill>
                <a:latin typeface="Trebuchet MS"/>
                <a:cs typeface="Trebuchet MS"/>
              </a:rPr>
              <a:t>Oberösterreich,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35">
                <a:solidFill>
                  <a:srgbClr val="231F20"/>
                </a:solidFill>
                <a:latin typeface="Trebuchet MS"/>
                <a:cs typeface="Trebuchet MS"/>
              </a:rPr>
              <a:t>Landstraße</a:t>
            </a:r>
            <a:r>
              <a:rPr dirty="0" sz="6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60">
                <a:solidFill>
                  <a:srgbClr val="231F20"/>
                </a:solidFill>
                <a:latin typeface="Trebuchet MS"/>
                <a:cs typeface="Trebuchet MS"/>
              </a:rPr>
              <a:t>36,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Trebuchet MS"/>
                <a:cs typeface="Trebuchet MS"/>
              </a:rPr>
              <a:t>4020</a:t>
            </a:r>
            <a:r>
              <a:rPr dirty="0" sz="600" spc="-8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50">
                <a:solidFill>
                  <a:srgbClr val="231F20"/>
                </a:solidFill>
                <a:latin typeface="Trebuchet MS"/>
                <a:cs typeface="Trebuchet MS"/>
              </a:rPr>
              <a:t>Linz;</a:t>
            </a:r>
            <a:r>
              <a:rPr dirty="0" sz="6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rebuchet MS"/>
                <a:cs typeface="Trebuchet MS"/>
              </a:rPr>
              <a:t>Bild: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52569" y="7028090"/>
            <a:ext cx="27603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80" b="1">
                <a:solidFill>
                  <a:srgbClr val="ED1C24"/>
                </a:solidFill>
                <a:latin typeface="Trebuchet MS"/>
                <a:cs typeface="Trebuchet MS"/>
              </a:rPr>
              <a:t>D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95" b="1">
                <a:solidFill>
                  <a:srgbClr val="ED1C24"/>
                </a:solidFill>
                <a:latin typeface="Trebuchet MS"/>
                <a:cs typeface="Trebuchet MS"/>
              </a:rPr>
              <a:t>N</a:t>
            </a:r>
            <a:r>
              <a:rPr dirty="0" sz="1300" spc="26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35" b="1">
                <a:solidFill>
                  <a:srgbClr val="ED1C24"/>
                </a:solidFill>
                <a:latin typeface="Trebuchet MS"/>
                <a:cs typeface="Trebuchet MS"/>
              </a:rPr>
              <a:t>W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20" b="1">
                <a:solidFill>
                  <a:srgbClr val="ED1C24"/>
                </a:solidFill>
                <a:latin typeface="Trebuchet MS"/>
                <a:cs typeface="Trebuchet MS"/>
              </a:rPr>
              <a:t>Y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0" b="1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0" b="1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dirty="0" sz="1300" spc="26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35" b="1">
                <a:solidFill>
                  <a:srgbClr val="ED1C24"/>
                </a:solidFill>
                <a:latin typeface="Trebuchet MS"/>
                <a:cs typeface="Trebuchet MS"/>
              </a:rPr>
              <a:t>W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50" b="1">
                <a:solidFill>
                  <a:srgbClr val="ED1C24"/>
                </a:solidFill>
                <a:latin typeface="Trebuchet MS"/>
                <a:cs typeface="Trebuchet MS"/>
              </a:rPr>
              <a:t>G</a:t>
            </a:r>
            <a:r>
              <a:rPr dirty="0" sz="1300" spc="27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5" b="1">
                <a:solidFill>
                  <a:srgbClr val="ED1C24"/>
                </a:solidFill>
                <a:latin typeface="Trebuchet MS"/>
                <a:cs typeface="Trebuchet MS"/>
              </a:rPr>
              <a:t>S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55" b="1">
                <a:solidFill>
                  <a:srgbClr val="ED1C24"/>
                </a:solidFill>
                <a:latin typeface="Trebuchet MS"/>
                <a:cs typeface="Trebuchet MS"/>
              </a:rPr>
              <a:t>TÄ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0" b="1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15" b="1">
                <a:solidFill>
                  <a:srgbClr val="ED1C24"/>
                </a:solidFill>
                <a:latin typeface="Trebuchet MS"/>
                <a:cs typeface="Trebuchet MS"/>
              </a:rPr>
              <a:t>K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dirty="0" sz="1300" spc="-18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95" b="1">
                <a:solidFill>
                  <a:srgbClr val="ED1C24"/>
                </a:solidFill>
                <a:latin typeface="Trebuchet MS"/>
                <a:cs typeface="Trebuchet MS"/>
              </a:rPr>
              <a:t>N</a:t>
            </a:r>
            <a:r>
              <a:rPr dirty="0" sz="1300" spc="-19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85" b="1">
                <a:solidFill>
                  <a:srgbClr val="ED1C24"/>
                </a:solidFill>
                <a:latin typeface="Trebuchet MS"/>
                <a:cs typeface="Trebuchet MS"/>
              </a:rPr>
              <a:t>!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 rot="21420000">
            <a:off x="10845076" y="4319120"/>
            <a:ext cx="4543862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800"/>
              </a:lnSpc>
            </a:pPr>
            <a:r>
              <a:rPr dirty="0" baseline="-2314" sz="7200" spc="-217" b="1">
                <a:solidFill>
                  <a:srgbClr val="FFFFFF"/>
                </a:solidFill>
                <a:latin typeface="Trebuchet MS"/>
                <a:cs typeface="Trebuchet MS"/>
              </a:rPr>
              <a:t>BÜ</a:t>
            </a:r>
            <a:r>
              <a:rPr dirty="0" baseline="-1736" sz="7200" spc="-217" b="1">
                <a:solidFill>
                  <a:srgbClr val="FFFFFF"/>
                </a:solidFill>
                <a:latin typeface="Trebuchet MS"/>
                <a:cs typeface="Trebuchet MS"/>
              </a:rPr>
              <a:t>RG</a:t>
            </a:r>
            <a:r>
              <a:rPr dirty="0" baseline="-1157" sz="7200" spc="-217" b="1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4800" spc="-14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800" spc="-145" b="1">
                <a:solidFill>
                  <a:srgbClr val="FFFFFF"/>
                </a:solidFill>
                <a:latin typeface="Trebuchet MS"/>
                <a:cs typeface="Trebuchet MS"/>
              </a:rPr>
              <a:t>EIS</a:t>
            </a:r>
            <a:r>
              <a:rPr dirty="0" sz="4800" spc="-145" b="1">
                <a:solidFill>
                  <a:srgbClr val="FFFFFF"/>
                </a:solidFill>
                <a:latin typeface="Trebuchet MS"/>
                <a:cs typeface="Trebuchet MS"/>
              </a:rPr>
              <a:t>TER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 rot="21420000">
            <a:off x="10864539" y="4913241"/>
            <a:ext cx="278037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800"/>
              </a:lnSpc>
            </a:pPr>
            <a:r>
              <a:rPr dirty="0" sz="4800" spc="-3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4800" spc="-35" b="1">
                <a:solidFill>
                  <a:srgbClr val="FFFFFF"/>
                </a:solidFill>
                <a:latin typeface="Trebuchet MS"/>
                <a:cs typeface="Trebuchet MS"/>
              </a:rPr>
              <a:t>ERH</a:t>
            </a:r>
            <a:r>
              <a:rPr dirty="0" baseline="1157" sz="7200" spc="-52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baseline="1736" sz="7200" spc="-52" b="1">
                <a:solidFill>
                  <a:srgbClr val="FFFFFF"/>
                </a:solidFill>
                <a:latin typeface="Trebuchet MS"/>
                <a:cs typeface="Trebuchet MS"/>
              </a:rPr>
              <a:t>RD</a:t>
            </a:r>
            <a:endParaRPr baseline="1736" sz="7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 rot="21420000">
            <a:off x="10901616" y="5507260"/>
            <a:ext cx="2836778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800"/>
              </a:lnSpc>
            </a:pPr>
            <a:r>
              <a:rPr dirty="0" sz="4800" spc="-215" b="1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800" spc="-215" b="1">
                <a:solidFill>
                  <a:srgbClr val="FFFFFF"/>
                </a:solidFill>
                <a:latin typeface="Trebuchet MS"/>
                <a:cs typeface="Trebuchet MS"/>
              </a:rPr>
              <a:t>LAF</a:t>
            </a:r>
            <a:r>
              <a:rPr dirty="0" baseline="1157" sz="7200" spc="-322" b="1">
                <a:solidFill>
                  <a:srgbClr val="FFFFFF"/>
                </a:solidFill>
                <a:latin typeface="Trebuchet MS"/>
                <a:cs typeface="Trebuchet MS"/>
              </a:rPr>
              <a:t>FN</a:t>
            </a:r>
            <a:r>
              <a:rPr dirty="0" baseline="1736" sz="7200" spc="-322" b="1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endParaRPr baseline="1736" sz="72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16758" y="0"/>
            <a:ext cx="5434965" cy="7372350"/>
            <a:chOff x="5216758" y="0"/>
            <a:chExt cx="5434965" cy="7372350"/>
          </a:xfrm>
        </p:grpSpPr>
        <p:sp>
          <p:nvSpPr>
            <p:cNvPr id="12" name="object 12"/>
            <p:cNvSpPr/>
            <p:nvPr/>
          </p:nvSpPr>
          <p:spPr>
            <a:xfrm>
              <a:off x="5335943" y="0"/>
              <a:ext cx="5315585" cy="7372350"/>
            </a:xfrm>
            <a:custGeom>
              <a:avLst/>
              <a:gdLst/>
              <a:ahLst/>
              <a:cxnLst/>
              <a:rect l="l" t="t" r="r" b="b"/>
              <a:pathLst>
                <a:path w="5315584" h="7372350">
                  <a:moveTo>
                    <a:pt x="0" y="0"/>
                  </a:moveTo>
                  <a:lnTo>
                    <a:pt x="5315305" y="0"/>
                  </a:lnTo>
                  <a:lnTo>
                    <a:pt x="5315305" y="7372278"/>
                  </a:lnTo>
                  <a:lnTo>
                    <a:pt x="0" y="737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754027" y="202531"/>
              <a:ext cx="1985746" cy="19857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16758" y="1841113"/>
              <a:ext cx="4162425" cy="661670"/>
            </a:xfrm>
            <a:custGeom>
              <a:avLst/>
              <a:gdLst/>
              <a:ahLst/>
              <a:cxnLst/>
              <a:rect l="l" t="t" r="r" b="b"/>
              <a:pathLst>
                <a:path w="4162425" h="661669">
                  <a:moveTo>
                    <a:pt x="4162107" y="408117"/>
                  </a:moveTo>
                  <a:lnTo>
                    <a:pt x="24961" y="661158"/>
                  </a:lnTo>
                  <a:lnTo>
                    <a:pt x="0" y="253040"/>
                  </a:lnTo>
                  <a:lnTo>
                    <a:pt x="4137145" y="0"/>
                  </a:lnTo>
                  <a:lnTo>
                    <a:pt x="4162107" y="408117"/>
                  </a:lnTo>
                  <a:close/>
                </a:path>
              </a:pathLst>
            </a:custGeom>
            <a:solidFill>
              <a:srgbClr val="FEBE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35233" y="2309760"/>
              <a:ext cx="3940810" cy="653415"/>
            </a:xfrm>
            <a:custGeom>
              <a:avLst/>
              <a:gdLst/>
              <a:ahLst/>
              <a:cxnLst/>
              <a:rect l="l" t="t" r="r" b="b"/>
              <a:pathLst>
                <a:path w="3940809" h="653414">
                  <a:moveTo>
                    <a:pt x="3940432" y="413885"/>
                  </a:moveTo>
                  <a:lnTo>
                    <a:pt x="25314" y="653346"/>
                  </a:lnTo>
                  <a:lnTo>
                    <a:pt x="0" y="239460"/>
                  </a:lnTo>
                  <a:lnTo>
                    <a:pt x="3915117" y="0"/>
                  </a:lnTo>
                  <a:lnTo>
                    <a:pt x="3940432" y="413885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 rot="21420000">
            <a:off x="5676759" y="1904526"/>
            <a:ext cx="3528623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00"/>
              </a:lnSpc>
            </a:pPr>
            <a:r>
              <a:rPr dirty="0" baseline="-1388" sz="6000" spc="-157" b="1">
                <a:solidFill>
                  <a:srgbClr val="FFFFFF"/>
                </a:solidFill>
                <a:latin typeface="Trebuchet MS"/>
                <a:cs typeface="Trebuchet MS"/>
              </a:rPr>
              <a:t>VIE</a:t>
            </a:r>
            <a:r>
              <a:rPr dirty="0" sz="4000" spc="-10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spc="-7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-1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-155" b="1">
                <a:solidFill>
                  <a:srgbClr val="FFFFFF"/>
                </a:solidFill>
                <a:latin typeface="Trebuchet MS"/>
                <a:cs typeface="Trebuchet MS"/>
              </a:rPr>
              <a:t>RRE</a:t>
            </a:r>
            <a:r>
              <a:rPr dirty="0" sz="4000" spc="-155" b="1">
                <a:solidFill>
                  <a:srgbClr val="FFFFFF"/>
                </a:solidFill>
                <a:latin typeface="Trebuchet MS"/>
                <a:cs typeface="Trebuchet MS"/>
              </a:rPr>
              <a:t>ICH</a:t>
            </a:r>
            <a:r>
              <a:rPr dirty="0" baseline="1388" sz="6000" spc="-232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1388" sz="6000" spc="-1102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1388" sz="6000" spc="-225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endParaRPr baseline="1388" sz="6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 rot="21420000">
            <a:off x="5701620" y="2368967"/>
            <a:ext cx="3382904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00"/>
              </a:lnSpc>
            </a:pPr>
            <a:r>
              <a:rPr dirty="0" baseline="-1388" sz="6000" spc="202" b="1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4000" spc="13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-7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-105" b="1">
                <a:solidFill>
                  <a:srgbClr val="FFFFFF"/>
                </a:solidFill>
                <a:latin typeface="Trebuchet MS"/>
                <a:cs typeface="Trebuchet MS"/>
              </a:rPr>
              <a:t>VIE</a:t>
            </a:r>
            <a:r>
              <a:rPr dirty="0" sz="4000" spc="-10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spc="-7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-80" b="1">
                <a:solidFill>
                  <a:srgbClr val="FFFFFF"/>
                </a:solidFill>
                <a:latin typeface="Trebuchet MS"/>
                <a:cs typeface="Trebuchet MS"/>
              </a:rPr>
              <a:t>VO</a:t>
            </a:r>
            <a:r>
              <a:rPr dirty="0" baseline="1388" sz="6000" spc="-120" b="1">
                <a:solidFill>
                  <a:srgbClr val="FFFFFF"/>
                </a:solidFill>
                <a:latin typeface="Trebuchet MS"/>
                <a:cs typeface="Trebuchet MS"/>
              </a:rPr>
              <a:t>R!</a:t>
            </a:r>
            <a:endParaRPr baseline="1388" sz="6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4724" y="3228098"/>
            <a:ext cx="3978910" cy="3314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ED1C24"/>
                </a:solidFill>
                <a:latin typeface="Trebuchet MS"/>
                <a:cs typeface="Trebuchet MS"/>
              </a:rPr>
              <a:t>VIELE</a:t>
            </a:r>
            <a:r>
              <a:rPr dirty="0" sz="1000" spc="-1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-40" b="1">
                <a:solidFill>
                  <a:srgbClr val="ED1C24"/>
                </a:solidFill>
                <a:latin typeface="Trebuchet MS"/>
                <a:cs typeface="Trebuchet MS"/>
              </a:rPr>
              <a:t>PROJEKTE</a:t>
            </a:r>
            <a:r>
              <a:rPr dirty="0" sz="1000" spc="-10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20" b="1">
                <a:solidFill>
                  <a:srgbClr val="ED1C24"/>
                </a:solidFill>
                <a:latin typeface="Trebuchet MS"/>
                <a:cs typeface="Trebuchet MS"/>
              </a:rPr>
              <a:t>KONNTEN</a:t>
            </a:r>
            <a:r>
              <a:rPr dirty="0" sz="1000" spc="-1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60" b="1">
                <a:solidFill>
                  <a:srgbClr val="ED1C24"/>
                </a:solidFill>
                <a:latin typeface="Trebuchet MS"/>
                <a:cs typeface="Trebuchet MS"/>
              </a:rPr>
              <a:t>IN</a:t>
            </a:r>
            <a:r>
              <a:rPr dirty="0" sz="1000" spc="-10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10" b="1">
                <a:solidFill>
                  <a:srgbClr val="ED1C24"/>
                </a:solidFill>
                <a:latin typeface="Trebuchet MS"/>
                <a:cs typeface="Trebuchet MS"/>
              </a:rPr>
              <a:t>DER</a:t>
            </a:r>
            <a:r>
              <a:rPr dirty="0" sz="1000" spc="-1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-30" b="1">
                <a:solidFill>
                  <a:srgbClr val="ED1C24"/>
                </a:solidFill>
                <a:latin typeface="Trebuchet MS"/>
                <a:cs typeface="Trebuchet MS"/>
              </a:rPr>
              <a:t>LETZTEN</a:t>
            </a:r>
            <a:r>
              <a:rPr dirty="0" sz="1000" spc="-105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15" b="1">
                <a:solidFill>
                  <a:srgbClr val="ED1C24"/>
                </a:solidFill>
                <a:latin typeface="Trebuchet MS"/>
                <a:cs typeface="Trebuchet MS"/>
              </a:rPr>
              <a:t>GEMEINDERATSPERIODE  </a:t>
            </a:r>
            <a:r>
              <a:rPr dirty="0" sz="1000" spc="-5" b="1">
                <a:solidFill>
                  <a:srgbClr val="ED1C24"/>
                </a:solidFill>
                <a:latin typeface="Trebuchet MS"/>
                <a:cs typeface="Trebuchet MS"/>
              </a:rPr>
              <a:t>UMGESETZT </a:t>
            </a:r>
            <a:r>
              <a:rPr dirty="0" sz="1000" spc="-15" b="1">
                <a:solidFill>
                  <a:srgbClr val="ED1C24"/>
                </a:solidFill>
                <a:latin typeface="Trebuchet MS"/>
                <a:cs typeface="Trebuchet MS"/>
              </a:rPr>
              <a:t>BZW. </a:t>
            </a:r>
            <a:r>
              <a:rPr dirty="0" sz="1000" spc="-5" b="1">
                <a:solidFill>
                  <a:srgbClr val="ED1C24"/>
                </a:solidFill>
                <a:latin typeface="Trebuchet MS"/>
                <a:cs typeface="Trebuchet MS"/>
              </a:rPr>
              <a:t>AUF </a:t>
            </a:r>
            <a:r>
              <a:rPr dirty="0" sz="1000" spc="30" b="1">
                <a:solidFill>
                  <a:srgbClr val="ED1C24"/>
                </a:solidFill>
                <a:latin typeface="Trebuchet MS"/>
                <a:cs typeface="Trebuchet MS"/>
              </a:rPr>
              <a:t>DEN </a:t>
            </a:r>
            <a:r>
              <a:rPr dirty="0" sz="1000" spc="10" b="1">
                <a:solidFill>
                  <a:srgbClr val="ED1C24"/>
                </a:solidFill>
                <a:latin typeface="Trebuchet MS"/>
                <a:cs typeface="Trebuchet MS"/>
              </a:rPr>
              <a:t>WEG </a:t>
            </a:r>
            <a:r>
              <a:rPr dirty="0" sz="1000" b="1">
                <a:solidFill>
                  <a:srgbClr val="ED1C24"/>
                </a:solidFill>
                <a:latin typeface="Trebuchet MS"/>
                <a:cs typeface="Trebuchet MS"/>
              </a:rPr>
              <a:t>GEBRACHT </a:t>
            </a:r>
            <a:r>
              <a:rPr dirty="0" sz="1000" spc="15" b="1">
                <a:solidFill>
                  <a:srgbClr val="ED1C24"/>
                </a:solidFill>
                <a:latin typeface="Trebuchet MS"/>
                <a:cs typeface="Trebuchet MS"/>
              </a:rPr>
              <a:t>WERDEN </a:t>
            </a:r>
            <a:r>
              <a:rPr dirty="0" sz="1000" spc="-40" b="1">
                <a:solidFill>
                  <a:srgbClr val="ED1C24"/>
                </a:solidFill>
                <a:latin typeface="Trebuchet MS"/>
                <a:cs typeface="Trebuchet MS"/>
              </a:rPr>
              <a:t>- </a:t>
            </a:r>
            <a:r>
              <a:rPr dirty="0" sz="1000" spc="25" b="1">
                <a:solidFill>
                  <a:srgbClr val="ED1C24"/>
                </a:solidFill>
                <a:latin typeface="Trebuchet MS"/>
                <a:cs typeface="Trebuchet MS"/>
              </a:rPr>
              <a:t>WIR </a:t>
            </a:r>
            <a:r>
              <a:rPr dirty="0" sz="1000" b="1">
                <a:solidFill>
                  <a:srgbClr val="ED1C24"/>
                </a:solidFill>
                <a:latin typeface="Trebuchet MS"/>
                <a:cs typeface="Trebuchet MS"/>
              </a:rPr>
              <a:t>ALS  </a:t>
            </a:r>
            <a:r>
              <a:rPr dirty="0" sz="1000" spc="-10" b="1">
                <a:solidFill>
                  <a:srgbClr val="ED1C24"/>
                </a:solidFill>
                <a:latin typeface="Trebuchet MS"/>
                <a:cs typeface="Trebuchet MS"/>
              </a:rPr>
              <a:t>WEYRER </a:t>
            </a:r>
            <a:r>
              <a:rPr dirty="0" sz="1000" spc="25" b="1">
                <a:solidFill>
                  <a:srgbClr val="ED1C24"/>
                </a:solidFill>
                <a:latin typeface="Trebuchet MS"/>
                <a:cs typeface="Trebuchet MS"/>
              </a:rPr>
              <a:t>SPÖ </a:t>
            </a:r>
            <a:r>
              <a:rPr dirty="0" sz="1000" spc="45" b="1">
                <a:solidFill>
                  <a:srgbClr val="ED1C24"/>
                </a:solidFill>
                <a:latin typeface="Trebuchet MS"/>
                <a:cs typeface="Trebuchet MS"/>
              </a:rPr>
              <a:t>SIND </a:t>
            </a:r>
            <a:r>
              <a:rPr dirty="0" sz="1000" spc="-10" b="1">
                <a:solidFill>
                  <a:srgbClr val="ED1C24"/>
                </a:solidFill>
                <a:latin typeface="Trebuchet MS"/>
                <a:cs typeface="Trebuchet MS"/>
              </a:rPr>
              <a:t>STOLZ </a:t>
            </a:r>
            <a:r>
              <a:rPr dirty="0" sz="1000" spc="-5" b="1">
                <a:solidFill>
                  <a:srgbClr val="ED1C24"/>
                </a:solidFill>
                <a:latin typeface="Trebuchet MS"/>
                <a:cs typeface="Trebuchet MS"/>
              </a:rPr>
              <a:t>AUF </a:t>
            </a:r>
            <a:r>
              <a:rPr dirty="0" sz="1000" spc="20" b="1">
                <a:solidFill>
                  <a:srgbClr val="ED1C24"/>
                </a:solidFill>
                <a:latin typeface="Trebuchet MS"/>
                <a:cs typeface="Trebuchet MS"/>
              </a:rPr>
              <a:t>DIE </a:t>
            </a:r>
            <a:r>
              <a:rPr dirty="0" sz="1000" spc="-45" b="1">
                <a:solidFill>
                  <a:srgbClr val="ED1C24"/>
                </a:solidFill>
                <a:latin typeface="Trebuchet MS"/>
                <a:cs typeface="Trebuchet MS"/>
              </a:rPr>
              <a:t>PROJEKTE, </a:t>
            </a:r>
            <a:r>
              <a:rPr dirty="0" sz="1000" spc="20" b="1">
                <a:solidFill>
                  <a:srgbClr val="ED1C24"/>
                </a:solidFill>
                <a:latin typeface="Trebuchet MS"/>
                <a:cs typeface="Trebuchet MS"/>
              </a:rPr>
              <a:t>DIE </a:t>
            </a:r>
            <a:r>
              <a:rPr dirty="0" sz="1000" spc="25" b="1">
                <a:solidFill>
                  <a:srgbClr val="ED1C24"/>
                </a:solidFill>
                <a:latin typeface="Trebuchet MS"/>
                <a:cs typeface="Trebuchet MS"/>
              </a:rPr>
              <a:t>WIR </a:t>
            </a:r>
            <a:r>
              <a:rPr dirty="0" sz="1000" spc="40" b="1">
                <a:solidFill>
                  <a:srgbClr val="ED1C24"/>
                </a:solidFill>
                <a:latin typeface="Trebuchet MS"/>
                <a:cs typeface="Trebuchet MS"/>
              </a:rPr>
              <a:t>GEMEINSAM  </a:t>
            </a:r>
            <a:r>
              <a:rPr dirty="0" sz="1000" b="1">
                <a:solidFill>
                  <a:srgbClr val="ED1C24"/>
                </a:solidFill>
                <a:latin typeface="Trebuchet MS"/>
                <a:cs typeface="Trebuchet MS"/>
              </a:rPr>
              <a:t>ALS</a:t>
            </a:r>
            <a:r>
              <a:rPr dirty="0" sz="1000" spc="-114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-15" b="1">
                <a:solidFill>
                  <a:srgbClr val="ED1C24"/>
                </a:solidFill>
                <a:latin typeface="Trebuchet MS"/>
                <a:cs typeface="Trebuchet MS"/>
              </a:rPr>
              <a:t>WEYER</a:t>
            </a:r>
            <a:r>
              <a:rPr dirty="0" sz="1000" spc="-1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-5" b="1">
                <a:solidFill>
                  <a:srgbClr val="ED1C24"/>
                </a:solidFill>
                <a:latin typeface="Trebuchet MS"/>
                <a:cs typeface="Trebuchet MS"/>
              </a:rPr>
              <a:t>UMGESETZT</a:t>
            </a:r>
            <a:r>
              <a:rPr dirty="0" sz="1000" spc="-1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000" spc="10" b="1">
                <a:solidFill>
                  <a:srgbClr val="ED1C24"/>
                </a:solidFill>
                <a:latin typeface="Trebuchet MS"/>
                <a:cs typeface="Trebuchet MS"/>
              </a:rPr>
              <a:t>HABEN!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 marL="927100" marR="817244" indent="-914400">
              <a:lnSpc>
                <a:spcPct val="145100"/>
              </a:lnSpc>
              <a:spcBef>
                <a:spcPts val="894"/>
              </a:spcBef>
            </a:pP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Weyer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als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Luftkurort, Klima-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Umwelt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Vorzeigeort </a:t>
            </a:r>
            <a:r>
              <a:rPr dirty="0" sz="900" spc="5">
                <a:solidFill>
                  <a:srgbClr val="231F20"/>
                </a:solidFill>
                <a:latin typeface="Trebuchet MS"/>
                <a:cs typeface="Trebuchet MS"/>
              </a:rPr>
              <a:t>(DARK</a:t>
            </a:r>
            <a:r>
              <a:rPr dirty="0" sz="900" spc="-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rebuchet MS"/>
                <a:cs typeface="Trebuchet MS"/>
              </a:rPr>
              <a:t>SKY) 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Dorfzentrum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Kleinreifling</a:t>
            </a:r>
            <a:r>
              <a:rPr dirty="0" sz="900" spc="-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(D’Schmiedn)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Lawinenverbau</a:t>
            </a:r>
            <a:r>
              <a:rPr dirty="0" sz="9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Unterlaussa</a:t>
            </a:r>
            <a:endParaRPr sz="900">
              <a:latin typeface="Trebuchet MS"/>
              <a:cs typeface="Trebuchet MS"/>
            </a:endParaRPr>
          </a:p>
          <a:p>
            <a:pPr marL="12700" marR="1715135" indent="914400">
              <a:lnSpc>
                <a:spcPct val="145100"/>
              </a:lnSpc>
            </a:pP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Hangsicherung</a:t>
            </a:r>
            <a:r>
              <a:rPr dirty="0" sz="900" spc="-9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Kleinreifling 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Zubau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Kindergarten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Weyer</a:t>
            </a:r>
            <a:r>
              <a:rPr dirty="0" sz="900" spc="-1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(Essensbereich)</a:t>
            </a:r>
            <a:endParaRPr sz="900">
              <a:latin typeface="Trebuchet MS"/>
              <a:cs typeface="Trebuchet MS"/>
            </a:endParaRPr>
          </a:p>
          <a:p>
            <a:pPr marL="12700" marR="340995" indent="914400">
              <a:lnSpc>
                <a:spcPct val="145100"/>
              </a:lnSpc>
            </a:pPr>
            <a:r>
              <a:rPr dirty="0" sz="900" spc="15">
                <a:solidFill>
                  <a:srgbClr val="231F20"/>
                </a:solidFill>
                <a:latin typeface="Trebuchet MS"/>
                <a:cs typeface="Trebuchet MS"/>
              </a:rPr>
              <a:t>EDV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Ausstattung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rebuchet MS"/>
                <a:cs typeface="Trebuchet MS"/>
              </a:rPr>
              <a:t>VS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Weyer,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rebuchet MS"/>
                <a:cs typeface="Trebuchet MS"/>
              </a:rPr>
              <a:t>NMS</a:t>
            </a:r>
            <a:r>
              <a:rPr dirty="0" sz="900" spc="-6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Weyer,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rebuchet MS"/>
                <a:cs typeface="Trebuchet MS"/>
              </a:rPr>
              <a:t>VS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Kleinreifling 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Ankauf</a:t>
            </a:r>
            <a:r>
              <a:rPr dirty="0" sz="9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Hubsteiger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mit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Tunnelausrüstung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(FF</a:t>
            </a:r>
            <a:r>
              <a:rPr dirty="0" sz="9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Weyer)</a:t>
            </a:r>
            <a:endParaRPr sz="9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Sanierung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dirty="0" sz="900" spc="-1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Spielplätze</a:t>
            </a:r>
            <a:endParaRPr sz="900">
              <a:latin typeface="Trebuchet MS"/>
              <a:cs typeface="Trebuchet MS"/>
            </a:endParaRPr>
          </a:p>
          <a:p>
            <a:pPr algn="r" marR="984885">
              <a:lnSpc>
                <a:spcPct val="100000"/>
              </a:lnSpc>
              <a:spcBef>
                <a:spcPts val="484"/>
              </a:spcBef>
            </a:pP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Umwidmungen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für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Wohnraumschaffung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und</a:t>
            </a:r>
            <a:r>
              <a:rPr dirty="0" sz="900" spc="-2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Gewerbebetriebe</a:t>
            </a:r>
            <a:endParaRPr sz="900">
              <a:latin typeface="Trebuchet MS"/>
              <a:cs typeface="Trebuchet MS"/>
            </a:endParaRPr>
          </a:p>
          <a:p>
            <a:pPr algn="r" marR="925194">
              <a:lnSpc>
                <a:spcPct val="100000"/>
              </a:lnSpc>
              <a:spcBef>
                <a:spcPts val="489"/>
              </a:spcBef>
            </a:pP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laufende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Sanierungen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von</a:t>
            </a:r>
            <a:r>
              <a:rPr dirty="0" sz="900" spc="-1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Gemeindestraßen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Aber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rebuchet MS"/>
                <a:cs typeface="Trebuchet MS"/>
              </a:rPr>
              <a:t>eines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gewiss: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rebuchet MS"/>
                <a:cs typeface="Trebuchet MS"/>
              </a:rPr>
              <a:t>Weyrer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rebuchet MS"/>
                <a:cs typeface="Trebuchet MS"/>
              </a:rPr>
              <a:t>Weg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ist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rebuchet MS"/>
                <a:cs typeface="Trebuchet MS"/>
              </a:rPr>
              <a:t>noch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lange</a:t>
            </a:r>
            <a:r>
              <a:rPr dirty="0" sz="9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nicht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rebuchet MS"/>
                <a:cs typeface="Trebuchet MS"/>
              </a:rPr>
              <a:t>zu</a:t>
            </a:r>
            <a:r>
              <a:rPr dirty="0" sz="9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rebuchet MS"/>
                <a:cs typeface="Trebuchet MS"/>
              </a:rPr>
              <a:t>Ende!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4724" y="6777502"/>
            <a:ext cx="749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231F20"/>
                </a:solidFill>
                <a:latin typeface="Trebuchet MS"/>
                <a:cs typeface="Trebuchet MS"/>
              </a:rPr>
              <a:t>Mehr</a:t>
            </a:r>
            <a:r>
              <a:rPr dirty="0" sz="900" spc="-2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rebuchet MS"/>
                <a:cs typeface="Trebuchet MS"/>
              </a:rPr>
              <a:t>Infos </a:t>
            </a: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auf: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19124" y="6715666"/>
            <a:ext cx="1960245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dirty="0" sz="900" spc="-55">
                <a:solidFill>
                  <a:srgbClr val="231F20"/>
                </a:solidFill>
                <a:latin typeface="Trebuchet MS"/>
                <a:cs typeface="Trebuchet MS"/>
              </a:rPr>
              <a:t>https://weyer.spooe.at/  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</a:rPr>
              <a:t>https://</a:t>
            </a:r>
            <a:r>
              <a:rPr dirty="0" sz="900" spc="-5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www.facebook.com/spoe.weyer/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56840" y="7028090"/>
            <a:ext cx="6115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0" b="1">
                <a:solidFill>
                  <a:srgbClr val="ED1C24"/>
                </a:solidFill>
                <a:latin typeface="Trebuchet MS"/>
                <a:cs typeface="Trebuchet MS"/>
              </a:rPr>
              <a:t>2</a:t>
            </a:r>
            <a:r>
              <a:rPr dirty="0" sz="1300" spc="-204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5" b="1">
                <a:solidFill>
                  <a:srgbClr val="ED1C24"/>
                </a:solidFill>
                <a:latin typeface="Trebuchet MS"/>
                <a:cs typeface="Trebuchet MS"/>
              </a:rPr>
              <a:t>6</a:t>
            </a:r>
            <a:r>
              <a:rPr dirty="0" sz="1300" spc="-21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110" b="1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r>
              <a:rPr dirty="0" sz="1300" spc="-20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" b="1">
                <a:solidFill>
                  <a:srgbClr val="ED1C24"/>
                </a:solidFill>
                <a:latin typeface="Trebuchet MS"/>
                <a:cs typeface="Trebuchet MS"/>
              </a:rPr>
              <a:t>0</a:t>
            </a:r>
            <a:r>
              <a:rPr dirty="0" sz="1300" spc="-200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50" b="1">
                <a:solidFill>
                  <a:srgbClr val="ED1C24"/>
                </a:solidFill>
                <a:latin typeface="Trebuchet MS"/>
                <a:cs typeface="Trebuchet MS"/>
              </a:rPr>
              <a:t>9</a:t>
            </a:r>
            <a:r>
              <a:rPr dirty="0" sz="1300" spc="-204" b="1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300" spc="-110" b="1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62" y="0"/>
            <a:ext cx="15571469" cy="7559675"/>
            <a:chOff x="1562" y="0"/>
            <a:chExt cx="15571469" cy="7559675"/>
          </a:xfrm>
        </p:grpSpPr>
        <p:sp>
          <p:nvSpPr>
            <p:cNvPr id="23" name="object 23"/>
            <p:cNvSpPr/>
            <p:nvPr/>
          </p:nvSpPr>
          <p:spPr>
            <a:xfrm>
              <a:off x="14751916" y="6972219"/>
              <a:ext cx="315058" cy="3142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4802436" y="346732"/>
              <a:ext cx="770250" cy="599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62" y="0"/>
              <a:ext cx="5338254" cy="75591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preview.pdf</dc:title>
  <dcterms:created xsi:type="dcterms:W3CDTF">2021-07-27T16:36:37Z</dcterms:created>
  <dcterms:modified xsi:type="dcterms:W3CDTF">2021-07-27T16:36:37Z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2021-07-09T00:00:00Z</vt:filetime>
  </property>
  <property fmtid="{D5CDD505-2E9C-101B-9397-08002B2CF9AE}" pid="3" name="Creator">
    <vt:lpwstr>VivaNWP-Service (C) Viva Vertrieb; Version: 10.0.0.8376</vt:lpwstr>
  </property>
  <property fmtid="{D5CDD505-2E9C-101B-9397-08002B2CF9AE}" pid="4" name="LastSaved">
    <vt:filetime>2021-07-27T00:00:00Z</vt:filetime>
  </property>
</Properties>
</file>